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5"/>
  </p:notesMasterIdLst>
  <p:sldIdLst>
    <p:sldId id="305" r:id="rId3"/>
    <p:sldId id="281" r:id="rId4"/>
    <p:sldId id="307" r:id="rId5"/>
    <p:sldId id="325" r:id="rId6"/>
    <p:sldId id="308" r:id="rId7"/>
    <p:sldId id="311" r:id="rId8"/>
    <p:sldId id="326" r:id="rId9"/>
    <p:sldId id="315" r:id="rId10"/>
    <p:sldId id="316" r:id="rId11"/>
    <p:sldId id="317" r:id="rId12"/>
    <p:sldId id="318" r:id="rId13"/>
    <p:sldId id="306" r:id="rId14"/>
    <p:sldId id="313" r:id="rId15"/>
    <p:sldId id="314" r:id="rId16"/>
    <p:sldId id="312" r:id="rId17"/>
    <p:sldId id="319" r:id="rId18"/>
    <p:sldId id="320" r:id="rId19"/>
    <p:sldId id="327" r:id="rId20"/>
    <p:sldId id="329" r:id="rId21"/>
    <p:sldId id="330" r:id="rId22"/>
    <p:sldId id="331" r:id="rId23"/>
    <p:sldId id="332" r:id="rId24"/>
    <p:sldId id="335" r:id="rId25"/>
    <p:sldId id="336" r:id="rId26"/>
    <p:sldId id="338" r:id="rId27"/>
    <p:sldId id="337" r:id="rId28"/>
    <p:sldId id="328" r:id="rId29"/>
    <p:sldId id="321" r:id="rId30"/>
    <p:sldId id="322" r:id="rId31"/>
    <p:sldId id="323" r:id="rId32"/>
    <p:sldId id="324" r:id="rId33"/>
    <p:sldId id="310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3" autoAdjust="0"/>
    <p:restoredTop sz="96143" autoAdjust="0"/>
  </p:normalViewPr>
  <p:slideViewPr>
    <p:cSldViewPr snapToGrid="0" showGuides="1">
      <p:cViewPr varScale="1">
        <p:scale>
          <a:sx n="104" d="100"/>
          <a:sy n="104" d="100"/>
        </p:scale>
        <p:origin x="176" y="47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9E5FB5-CA2B-00B1-3705-9A8B6C79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A768-2E24-907D-8108-ADF848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D4C41-F917-F299-E989-16AD6F01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13" name="Inhaltsplatzhalter 1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AF6123BC-9ADE-7A5E-06F4-3ABBF4EBBE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82700" y="1188126"/>
            <a:ext cx="8226598" cy="2467979"/>
          </a:xfrm>
        </p:spPr>
      </p:pic>
      <p:pic>
        <p:nvPicPr>
          <p:cNvPr id="15" name="Grafik 1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AE2FF07-EA06-CCF3-6415-BD9C6A9F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00" y="3783540"/>
            <a:ext cx="8226597" cy="246797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D991CD-5B10-5E9C-081D-0E9A92361F8E}"/>
              </a:ext>
            </a:extLst>
          </p:cNvPr>
          <p:cNvCxnSpPr>
            <a:cxnSpLocks/>
          </p:cNvCxnSpPr>
          <p:nvPr/>
        </p:nvCxnSpPr>
        <p:spPr>
          <a:xfrm>
            <a:off x="5463958" y="3352752"/>
            <a:ext cx="1264083" cy="0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D5B0A74-066B-1B0D-3950-D09AEF3E0859}"/>
              </a:ext>
            </a:extLst>
          </p:cNvPr>
          <p:cNvSpPr txBox="1"/>
          <p:nvPr/>
        </p:nvSpPr>
        <p:spPr>
          <a:xfrm>
            <a:off x="8868936" y="3596633"/>
            <a:ext cx="21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Normzylinder</a:t>
            </a:r>
          </a:p>
          <a:p>
            <a:r>
              <a:rPr lang="de-DE" dirty="0"/>
              <a:t>DSBC-32-100</a:t>
            </a:r>
          </a:p>
        </p:txBody>
      </p:sp>
    </p:spTree>
    <p:extLst>
      <p:ext uri="{BB962C8B-B14F-4D97-AF65-F5344CB8AC3E}">
        <p14:creationId xmlns:p14="http://schemas.microsoft.com/office/powerpoint/2010/main" val="34925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0370A5-6462-F450-53C4-C4625C1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ABAECE-8CC6-E6D4-59C4-E504535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E2D2B-2374-DA96-A04A-AB10A8BA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 descr="Ein Bild, das Maßstabsmodell enthält.&#10;&#10;KI-generierte Inhalte können fehlerhaft sein.">
            <a:extLst>
              <a:ext uri="{FF2B5EF4-FFF2-40B4-BE49-F238E27FC236}">
                <a16:creationId xmlns:a16="http://schemas.microsoft.com/office/drawing/2014/main" id="{EE2B563E-9023-B554-E47B-A494BF6A528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19859" y="1138238"/>
            <a:ext cx="6750694" cy="5105400"/>
          </a:xfr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F79169-5B88-1D93-4ECA-8E820725069D}"/>
              </a:ext>
            </a:extLst>
          </p:cNvPr>
          <p:cNvCxnSpPr/>
          <p:nvPr/>
        </p:nvCxnSpPr>
        <p:spPr>
          <a:xfrm>
            <a:off x="3231689" y="3103756"/>
            <a:ext cx="862361" cy="289932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B28E678-AF8C-FBCF-F032-E190D185FD4D}"/>
              </a:ext>
            </a:extLst>
          </p:cNvPr>
          <p:cNvSpPr txBox="1"/>
          <p:nvPr/>
        </p:nvSpPr>
        <p:spPr>
          <a:xfrm>
            <a:off x="690411" y="1344806"/>
            <a:ext cx="25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Führungszylinder</a:t>
            </a:r>
          </a:p>
          <a:p>
            <a:r>
              <a:rPr lang="de-DE" dirty="0"/>
              <a:t>DFM-16-150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32DAE1-CFA9-CD15-9641-047687BD6A79}"/>
              </a:ext>
            </a:extLst>
          </p:cNvPr>
          <p:cNvSpPr txBox="1"/>
          <p:nvPr/>
        </p:nvSpPr>
        <p:spPr>
          <a:xfrm>
            <a:off x="9136565" y="2457425"/>
            <a:ext cx="220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Radialgreifer</a:t>
            </a:r>
          </a:p>
          <a:p>
            <a:r>
              <a:rPr lang="de-DE" dirty="0"/>
              <a:t>DHRS32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3A285D-CEB4-54F6-0E73-9929A8B64EAA}"/>
              </a:ext>
            </a:extLst>
          </p:cNvPr>
          <p:cNvCxnSpPr/>
          <p:nvPr/>
        </p:nvCxnSpPr>
        <p:spPr>
          <a:xfrm flipH="1">
            <a:off x="7781700" y="3103756"/>
            <a:ext cx="1748876" cy="472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A62D2-E13F-96D1-4A45-5A6807FE3337}"/>
              </a:ext>
            </a:extLst>
          </p:cNvPr>
          <p:cNvCxnSpPr/>
          <p:nvPr/>
        </p:nvCxnSpPr>
        <p:spPr>
          <a:xfrm>
            <a:off x="2401229" y="1828800"/>
            <a:ext cx="1196898" cy="438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D3B3C03-722F-FDA7-EF18-73AA70949B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37FE5792-ECE8-B159-33D2-C4D11D2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1"/>
          <a:stretch>
            <a:fillRect/>
          </a:stretch>
        </p:blipFill>
        <p:spPr>
          <a:xfrm>
            <a:off x="1812454" y="5374888"/>
            <a:ext cx="856550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72EBE2-8E14-064A-04FB-5E01B50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2D86E4-A4E5-A9BC-9108-69265137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75158A-4E99-8232-A6F1-CF10A4E9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2B7550-AB86-71B3-B1E0-B37EB1CBB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41845241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1D0191-8D05-6E72-88A3-5BCBAFED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234769-D36F-209B-1CCA-B0ED362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7B5802-518B-EF01-5911-1CCCFCA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1EC010-2856-8B2A-E3F9-9319519ED0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7818837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CF2B-00DC-3356-C4C2-C8F662C0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B69A95-8A81-1630-62C0-AB7D1C7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ABDB7-A8D6-66FD-BC9E-0EF707F4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2DDA0E9-42D1-10F5-F3C8-6A38BCBE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Wellenlage</a:t>
            </a:r>
          </a:p>
        </p:txBody>
      </p:sp>
      <p:pic>
        <p:nvPicPr>
          <p:cNvPr id="13" name="Inhaltsplatzhalter 12" descr="Ein Bild, das Spielzeug, Maßstabsmodell, Bauspielzeug enthält.&#10;&#10;KI-generierte Inhalte können fehlerhaft sein.">
            <a:extLst>
              <a:ext uri="{FF2B5EF4-FFF2-40B4-BE49-F238E27FC236}">
                <a16:creationId xmlns:a16="http://schemas.microsoft.com/office/drawing/2014/main" id="{3C605CB1-51FE-2EC2-BC72-9484FA3067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7678" r="3082" b="8233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EA7FC6-5846-4B1C-2425-52FE8413F977}"/>
              </a:ext>
            </a:extLst>
          </p:cNvPr>
          <p:cNvSpPr/>
          <p:nvPr/>
        </p:nvSpPr>
        <p:spPr>
          <a:xfrm>
            <a:off x="4889061" y="4222469"/>
            <a:ext cx="930521" cy="9305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C3F6-343D-8C1C-74BE-78012A7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5AF0D-58CC-4BC7-B9A4-EC99C11C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F869E-4EED-5182-D8E5-7A069A04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618E5CA-868D-A5F8-57A4-24844747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Handhabung der Unterlegscheibe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0C0778D-8C79-4674-A607-A2E5C34D74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D80EC4-B2DB-F282-971C-FD384F7BE13C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60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A7FD-2B04-CC29-8695-62A49631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FFC819-A8C4-03E4-F579-4A81E854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DC459-1A6B-7526-DCE4-F68CD24E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0233796-EE84-F4BF-58CB-89AE1F5C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Unterlegscheiben-Greifers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10EE5-2695-332C-C490-682BD0231FAA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7D300B-619D-D628-C308-89F4805CEE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17202" y="1144166"/>
            <a:ext cx="9957597" cy="5105400"/>
          </a:xfr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D7F890-5D07-BECD-3010-BB229CAD0FCE}"/>
              </a:ext>
            </a:extLst>
          </p:cNvPr>
          <p:cNvGrpSpPr/>
          <p:nvPr/>
        </p:nvGrpSpPr>
        <p:grpSpPr>
          <a:xfrm>
            <a:off x="3557483" y="2187287"/>
            <a:ext cx="3601493" cy="983078"/>
            <a:chOff x="3557483" y="2187287"/>
            <a:chExt cx="3601493" cy="9830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054B2D3-09E0-9B7D-9969-C122DFF437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7483" y="2296012"/>
              <a:ext cx="3150342" cy="87435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125A6B3-A937-B55C-168E-C9DB442E4D51}"/>
                </a:ext>
              </a:extLst>
            </p:cNvPr>
            <p:cNvSpPr txBox="1"/>
            <p:nvPr/>
          </p:nvSpPr>
          <p:spPr>
            <a:xfrm>
              <a:off x="4678810" y="2187287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Längshub 50mm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C1B88D7-DB58-B888-D53B-AF7BE944DA41}"/>
              </a:ext>
            </a:extLst>
          </p:cNvPr>
          <p:cNvGrpSpPr/>
          <p:nvPr/>
        </p:nvGrpSpPr>
        <p:grpSpPr>
          <a:xfrm>
            <a:off x="9515207" y="4212332"/>
            <a:ext cx="2523243" cy="799763"/>
            <a:chOff x="9515207" y="4212332"/>
            <a:chExt cx="2523243" cy="799763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90C29030-AF6D-7302-B950-91A8144593E4}"/>
                </a:ext>
              </a:extLst>
            </p:cNvPr>
            <p:cNvCxnSpPr>
              <a:cxnSpLocks/>
            </p:cNvCxnSpPr>
            <p:nvPr/>
          </p:nvCxnSpPr>
          <p:spPr>
            <a:xfrm>
              <a:off x="9515207" y="4708812"/>
              <a:ext cx="1108343" cy="30328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4DAB47B-C9D9-4121-A8B3-2BE0DE5E8601}"/>
                </a:ext>
              </a:extLst>
            </p:cNvPr>
            <p:cNvSpPr txBox="1"/>
            <p:nvPr/>
          </p:nvSpPr>
          <p:spPr>
            <a:xfrm>
              <a:off x="9628816" y="421233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Greiferhub 5mm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1C726A9-500C-96C5-8F11-0C72A54BF5DE}"/>
              </a:ext>
            </a:extLst>
          </p:cNvPr>
          <p:cNvSpPr txBox="1"/>
          <p:nvPr/>
        </p:nvSpPr>
        <p:spPr>
          <a:xfrm>
            <a:off x="1387457" y="3860546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Führungszylinder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0BB80B9-C013-D460-AA9F-F32BA318DFFE}"/>
              </a:ext>
            </a:extLst>
          </p:cNvPr>
          <p:cNvSpPr txBox="1"/>
          <p:nvPr/>
        </p:nvSpPr>
        <p:spPr>
          <a:xfrm>
            <a:off x="8875066" y="2645668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Kompaktzylinder</a:t>
            </a:r>
          </a:p>
        </p:txBody>
      </p:sp>
    </p:spTree>
    <p:extLst>
      <p:ext uri="{BB962C8B-B14F-4D97-AF65-F5344CB8AC3E}">
        <p14:creationId xmlns:p14="http://schemas.microsoft.com/office/powerpoint/2010/main" val="31394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Konzeptentwicklung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6AE9-B245-7CBC-672D-530E6A16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BD3FC-E2C9-5E86-DBDC-28E0F10F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0B420E-4A49-9397-1A7C-69B9B69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DB7B499-D142-0507-8D64-F7F58297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Geometrie der </a:t>
            </a:r>
            <a:r>
              <a:rPr lang="de-DE" dirty="0" err="1"/>
              <a:t>Greiferbacken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F594631-0A2B-AC06-A6FE-392639ACBD92}"/>
              </a:ext>
            </a:extLst>
          </p:cNvPr>
          <p:cNvGrpSpPr/>
          <p:nvPr/>
        </p:nvGrpSpPr>
        <p:grpSpPr>
          <a:xfrm>
            <a:off x="8562252" y="1058917"/>
            <a:ext cx="3064376" cy="5387300"/>
            <a:chOff x="8562252" y="1058917"/>
            <a:chExt cx="3064376" cy="53873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160CC0-ACE0-575B-EE4F-B102F7F8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879"/>
            <a:stretch>
              <a:fillRect/>
            </a:stretch>
          </p:blipFill>
          <p:spPr>
            <a:xfrm>
              <a:off x="8562252" y="1058917"/>
              <a:ext cx="3064376" cy="2505515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C0E546E-E7BB-5B62-7EA5-99E662E9D306}"/>
                </a:ext>
              </a:extLst>
            </p:cNvPr>
            <p:cNvGrpSpPr/>
            <p:nvPr/>
          </p:nvGrpSpPr>
          <p:grpSpPr>
            <a:xfrm>
              <a:off x="8568602" y="1802358"/>
              <a:ext cx="2880000" cy="4643859"/>
              <a:chOff x="8568602" y="1796008"/>
              <a:chExt cx="2880000" cy="4643859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791FB8D1-0764-8688-D173-84B4604CB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8602" y="3602532"/>
                <a:ext cx="2880000" cy="2837335"/>
              </a:xfrm>
              <a:prstGeom prst="rect">
                <a:avLst/>
              </a:prstGeom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ACAD1F20-FA10-8E1B-4B0E-4BACF796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7829" y="1796008"/>
                <a:ext cx="0" cy="41841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2C63806-7964-3F54-3DDD-912A0495C106}"/>
              </a:ext>
            </a:extLst>
          </p:cNvPr>
          <p:cNvGrpSpPr/>
          <p:nvPr/>
        </p:nvGrpSpPr>
        <p:grpSpPr>
          <a:xfrm>
            <a:off x="406401" y="1796008"/>
            <a:ext cx="6822574" cy="3960000"/>
            <a:chOff x="406401" y="1796008"/>
            <a:chExt cx="6822574" cy="396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FBCCA4A-FDB5-E0AE-17F7-5DA29EBB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01" y="1796008"/>
              <a:ext cx="6822574" cy="39600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E2BABCEC-AA98-589B-008A-1824E10A2B9E}"/>
                </a:ext>
              </a:extLst>
            </p:cNvPr>
            <p:cNvCxnSpPr>
              <a:cxnSpLocks/>
            </p:cNvCxnSpPr>
            <p:nvPr/>
          </p:nvCxnSpPr>
          <p:spPr>
            <a:xfrm>
              <a:off x="3298825" y="5372100"/>
              <a:ext cx="2854325" cy="330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0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5583-B5D4-C1A2-FDAD-6B7A9A60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80C7E-137E-9B08-B002-2402D435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C1D4-A2B2-2D84-EFD0-0A2554FD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00F3DE2-7297-8D3B-8F63-64947CC6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Lagen </a:t>
            </a:r>
            <a:r>
              <a:rPr lang="de-DE" dirty="0"/>
              <a:t>der Unterlegscheibe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BE0D59-04C9-3E14-3DF7-779D650982E4}"/>
              </a:ext>
            </a:extLst>
          </p:cNvPr>
          <p:cNvGrpSpPr/>
          <p:nvPr/>
        </p:nvGrpSpPr>
        <p:grpSpPr>
          <a:xfrm>
            <a:off x="648702" y="1686794"/>
            <a:ext cx="10894596" cy="4155432"/>
            <a:chOff x="648702" y="1686794"/>
            <a:chExt cx="10894596" cy="41554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EC4F310-2115-CD94-93E6-4050A53D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977" t="25147" r="26876" b="7975"/>
            <a:stretch>
              <a:fillRect/>
            </a:stretch>
          </p:blipFill>
          <p:spPr>
            <a:xfrm>
              <a:off x="648702" y="1686794"/>
              <a:ext cx="2880000" cy="415543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415B74-33B6-7819-D932-C90D7ED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675" t="12858" r="27105" b="6443"/>
            <a:stretch>
              <a:fillRect/>
            </a:stretch>
          </p:blipFill>
          <p:spPr>
            <a:xfrm>
              <a:off x="8663298" y="1686794"/>
              <a:ext cx="2880000" cy="411006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C055A5A3-0694-5329-99B9-DD97149C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86" t="3762" r="28197" b="1682"/>
          <a:stretch>
            <a:fillRect/>
          </a:stretch>
        </p:blipFill>
        <p:spPr>
          <a:xfrm>
            <a:off x="4656000" y="1655938"/>
            <a:ext cx="2880000" cy="41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7399-6EC9-1032-A9F1-744168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D70E95-5FEC-9ACB-6A10-E2FC21D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D0E31-3DF4-C7F4-4ADA-F4B40AA5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14F5032-5D1B-912B-42B9-AC04432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FEC1C-5479-B81E-170E-331A821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0237-4F14-AB3D-6FA0-173BAE15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33785-9EFC-2FDB-4A91-8B90726A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6027B6-A04F-3D7C-7CB6-CE712E9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182BCC-E831-C709-A563-34CFD29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F7BF37-1ABE-56B9-F664-279584C7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11F6-13A9-13DE-162E-24B0E980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3C97BA-4CF9-7E11-A261-35145AFC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DEFDB-8831-DF7C-3F8A-9EA0E6A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C4C882B-52A7-9C48-1F0D-F6256863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16CF75E-7ED0-A53A-6913-03AF9B5C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1D8D-7C52-5A61-F4F7-0C4FFE02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99A697-5214-C9BA-4C86-F1257A3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E53935-70A6-10AE-9F76-FBCFE31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96A151F-045C-B60F-FD2B-C08C4687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E84216-9A34-3E8C-1A71-3B303543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62336C-9747-F19E-89A1-FA6A90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C0F415-1E2E-5B31-9C4F-DF32821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5B1DD-68E8-CD6F-027D-16AB3372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35C5465-1DD3-8692-FD52-3C0A6275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Justierung der </a:t>
            </a:r>
            <a:r>
              <a:rPr lang="de-DE" dirty="0" err="1"/>
              <a:t>Greiferposition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D85A3-3A6A-05C2-EA94-68D00ED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4" y="1230472"/>
            <a:ext cx="1002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60-1F92-4C88-8B6C-195004E5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B753E-D8D0-38C9-7F5F-7CA29645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32077-8108-2000-3058-85F3F8CB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8C385C-2482-58D9-2177-B2D4613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erschraubeinheit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6D01896-B187-5F1E-65B3-92301DDC4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BB78FA-12F9-9F6C-0463-A85F007D626D}"/>
              </a:ext>
            </a:extLst>
          </p:cNvPr>
          <p:cNvSpPr/>
          <p:nvPr/>
        </p:nvSpPr>
        <p:spPr>
          <a:xfrm>
            <a:off x="4817874" y="1243934"/>
            <a:ext cx="2840386" cy="284038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94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89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748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A27B38-E88A-2051-D483-31470BB0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3AD8BC-2356-BCD4-BD7C-250C3F4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976367A-5994-E003-DAD8-E8216DAE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4358F5-1A3A-F1D3-5AEC-E2ACE9DE5F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</p:spTree>
    <p:extLst>
      <p:ext uri="{BB962C8B-B14F-4D97-AF65-F5344CB8AC3E}">
        <p14:creationId xmlns:p14="http://schemas.microsoft.com/office/powerpoint/2010/main" val="35159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1DA7-06E3-F679-7296-61E78606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04D004-883E-38BB-09F7-A003BB7B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C34FE-908B-07CC-0B3A-876CF65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E3D887-9B82-C07B-8F67-22D26D8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„Finger“ - Magazin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045FDBD-1ED1-77AE-9167-55E14F9256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6736D3-37B8-B2BC-7C44-1017F74224E6}"/>
              </a:ext>
            </a:extLst>
          </p:cNvPr>
          <p:cNvSpPr/>
          <p:nvPr/>
        </p:nvSpPr>
        <p:spPr>
          <a:xfrm>
            <a:off x="5881722" y="2807281"/>
            <a:ext cx="2241311" cy="2241311"/>
          </a:xfrm>
          <a:prstGeom prst="ellipse">
            <a:avLst/>
          </a:prstGeom>
          <a:noFill/>
          <a:ln w="38100">
            <a:solidFill>
              <a:srgbClr val="002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F6A221-8256-2338-3AF6-8B8FD8E5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8ADA8C-F64A-3A1C-73F4-797562F8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8F54296-BB67-4A78-61E2-AFE4D616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Bauteilgeometrie</a:t>
            </a:r>
          </a:p>
        </p:txBody>
      </p:sp>
      <p:pic>
        <p:nvPicPr>
          <p:cNvPr id="7" name="Inhaltsplatzhalter 6" descr="Ein Bild, das Magenta, pink, lila enthält.&#10;&#10;KI-generierte Inhalte können fehlerhaft sein.">
            <a:extLst>
              <a:ext uri="{FF2B5EF4-FFF2-40B4-BE49-F238E27FC236}">
                <a16:creationId xmlns:a16="http://schemas.microsoft.com/office/drawing/2014/main" id="{B3CAB701-C0EE-4974-7DD9-E3E070FF9C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4573" y="1836328"/>
            <a:ext cx="5146260" cy="3892002"/>
          </a:xfrm>
        </p:spPr>
      </p:pic>
      <p:pic>
        <p:nvPicPr>
          <p:cNvPr id="10" name="Grafik 9" descr="Ein Bild, das Grafiken, Farbigkeit, Design enthält.&#10;&#10;KI-generierte Inhalte können fehlerhaft sein.">
            <a:extLst>
              <a:ext uri="{FF2B5EF4-FFF2-40B4-BE49-F238E27FC236}">
                <a16:creationId xmlns:a16="http://schemas.microsoft.com/office/drawing/2014/main" id="{A60CBD3B-DF1C-AF8E-76BB-D5328E8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77" y="1665402"/>
            <a:ext cx="5146262" cy="3892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ED41C88-7A3D-C7E8-EBF3-BFFCDD3DF531}"/>
              </a:ext>
            </a:extLst>
          </p:cNvPr>
          <p:cNvSpPr txBox="1"/>
          <p:nvPr/>
        </p:nvSpPr>
        <p:spPr>
          <a:xfrm>
            <a:off x="704573" y="142991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Freiformflächen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287A4F1-3F7E-FEA4-1451-B2A1111017FD}"/>
              </a:ext>
            </a:extLst>
          </p:cNvPr>
          <p:cNvCxnSpPr/>
          <p:nvPr/>
        </p:nvCxnSpPr>
        <p:spPr>
          <a:xfrm>
            <a:off x="1641275" y="1836328"/>
            <a:ext cx="1250608" cy="6541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0C27696-65FA-50F9-1926-565289D27E65}"/>
              </a:ext>
            </a:extLst>
          </p:cNvPr>
          <p:cNvSpPr txBox="1"/>
          <p:nvPr/>
        </p:nvSpPr>
        <p:spPr>
          <a:xfrm>
            <a:off x="9093633" y="1429919"/>
            <a:ext cx="2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approximierte Radien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FA92FA-F129-4ADE-572D-AEE5EA602FB5}"/>
              </a:ext>
            </a:extLst>
          </p:cNvPr>
          <p:cNvCxnSpPr/>
          <p:nvPr/>
        </p:nvCxnSpPr>
        <p:spPr>
          <a:xfrm flipH="1">
            <a:off x="9883778" y="1836328"/>
            <a:ext cx="486856" cy="1018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9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D84648-60F4-3D09-AFD7-B0BD5405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FD84BB-3D74-4DA0-4905-86DB8432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0C429E-B7E6-CB33-E3D5-A651707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7" name="Inhaltsplatzhalter 6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BD6E1C8-119E-7D17-D793-E047AD6EC12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8279" r="16971"/>
          <a:stretch>
            <a:fillRect/>
          </a:stretch>
        </p:blipFill>
        <p:spPr>
          <a:xfrm>
            <a:off x="797289" y="1144166"/>
            <a:ext cx="4371129" cy="5105400"/>
          </a:xfrm>
        </p:spPr>
      </p:pic>
      <p:pic>
        <p:nvPicPr>
          <p:cNvPr id="9" name="Grafik 8" descr="Ein Bild, das Design, Screenshot, Kreis, Kunst enthält.&#10;&#10;KI-generierte Inhalte können fehlerhaft sein.">
            <a:extLst>
              <a:ext uri="{FF2B5EF4-FFF2-40B4-BE49-F238E27FC236}">
                <a16:creationId xmlns:a16="http://schemas.microsoft.com/office/drawing/2014/main" id="{F71DDF81-2B3A-3D47-388B-B31064EE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9" y="1540045"/>
            <a:ext cx="5703782" cy="4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0251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751</Words>
  <Application>Microsoft Macintosh PowerPoint</Application>
  <PresentationFormat>Breitbild</PresentationFormat>
  <Paragraphs>137</Paragraphs>
  <Slides>32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Gesamtaufbau</vt:lpstr>
      <vt:lpstr>„Finger“ - Magazin</vt:lpstr>
      <vt:lpstr>Bauteilgeometrie</vt:lpstr>
      <vt:lpstr>Vereinzelung</vt:lpstr>
      <vt:lpstr>Vereinzelung</vt:lpstr>
      <vt:lpstr>Positionierung</vt:lpstr>
      <vt:lpstr>Positionierung</vt:lpstr>
      <vt:lpstr>Positionierung</vt:lpstr>
      <vt:lpstr>Positionierung</vt:lpstr>
      <vt:lpstr>Wellenlage</vt:lpstr>
      <vt:lpstr>Erkennung Wellenlage</vt:lpstr>
      <vt:lpstr>Erkennung Wellenlage</vt:lpstr>
      <vt:lpstr>Handhabung der Unterlegscheibe</vt:lpstr>
      <vt:lpstr>Aufbau des Unterlegscheiben-Greifers</vt:lpstr>
      <vt:lpstr>Geometrie der Greiferbacken</vt:lpstr>
      <vt:lpstr>Mögliche Lagen der Unterlegscheibe</vt:lpstr>
      <vt:lpstr>Montage der Unterlegscheibe</vt:lpstr>
      <vt:lpstr>Montage der Unterlegscheibe</vt:lpstr>
      <vt:lpstr>Montage der Unterlegscheibe</vt:lpstr>
      <vt:lpstr>Montage der Unterlegscheibe</vt:lpstr>
      <vt:lpstr>Justierung der Greiferposition</vt:lpstr>
      <vt:lpstr>erschraubeinheit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Tino Stöhr</cp:lastModifiedBy>
  <cp:revision>38</cp:revision>
  <dcterms:created xsi:type="dcterms:W3CDTF">2022-08-07T09:47:43Z</dcterms:created>
  <dcterms:modified xsi:type="dcterms:W3CDTF">2025-06-27T10:36:29Z</dcterms:modified>
</cp:coreProperties>
</file>